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5" r:id="rId10"/>
    <p:sldId id="266" r:id="rId11"/>
    <p:sldId id="262" r:id="rId1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6" d="100"/>
          <a:sy n="76" d="100"/>
        </p:scale>
        <p:origin x="96" y="5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9D653-DAA6-4BAA-BCB4-4B2BBD1D8A61}" type="datetimeFigureOut">
              <a:rPr lang="ko-KR" altLang="en-US" smtClean="0"/>
              <a:t>2021-12-15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68ED0-28FA-42B9-B65B-F687CFBF2F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9546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9D653-DAA6-4BAA-BCB4-4B2BBD1D8A61}" type="datetimeFigureOut">
              <a:rPr lang="ko-KR" altLang="en-US" smtClean="0"/>
              <a:t>2021-12-15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68ED0-28FA-42B9-B65B-F687CFBF2F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78688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9D653-DAA6-4BAA-BCB4-4B2BBD1D8A61}" type="datetimeFigureOut">
              <a:rPr lang="ko-KR" altLang="en-US" smtClean="0"/>
              <a:t>2021-12-15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68ED0-28FA-42B9-B65B-F687CFBF2F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09709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9D653-DAA6-4BAA-BCB4-4B2BBD1D8A61}" type="datetimeFigureOut">
              <a:rPr lang="ko-KR" altLang="en-US" smtClean="0"/>
              <a:t>2021-12-15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68ED0-28FA-42B9-B65B-F687CFBF2F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40586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9D653-DAA6-4BAA-BCB4-4B2BBD1D8A61}" type="datetimeFigureOut">
              <a:rPr lang="ko-KR" altLang="en-US" smtClean="0"/>
              <a:t>2021-12-15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68ED0-28FA-42B9-B65B-F687CFBF2F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55319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9D653-DAA6-4BAA-BCB4-4B2BBD1D8A61}" type="datetimeFigureOut">
              <a:rPr lang="ko-KR" altLang="en-US" smtClean="0"/>
              <a:t>2021-12-15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68ED0-28FA-42B9-B65B-F687CFBF2F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48361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9D653-DAA6-4BAA-BCB4-4B2BBD1D8A61}" type="datetimeFigureOut">
              <a:rPr lang="ko-KR" altLang="en-US" smtClean="0"/>
              <a:t>2021-12-15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68ED0-28FA-42B9-B65B-F687CFBF2F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76732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9D653-DAA6-4BAA-BCB4-4B2BBD1D8A61}" type="datetimeFigureOut">
              <a:rPr lang="ko-KR" altLang="en-US" smtClean="0"/>
              <a:t>2021-12-15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68ED0-28FA-42B9-B65B-F687CFBF2F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75676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9D653-DAA6-4BAA-BCB4-4B2BBD1D8A61}" type="datetimeFigureOut">
              <a:rPr lang="ko-KR" altLang="en-US" smtClean="0"/>
              <a:t>2021-12-15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68ED0-28FA-42B9-B65B-F687CFBF2F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34916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9D653-DAA6-4BAA-BCB4-4B2BBD1D8A61}" type="datetimeFigureOut">
              <a:rPr lang="ko-KR" altLang="en-US" smtClean="0"/>
              <a:t>2021-12-15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68ED0-28FA-42B9-B65B-F687CFBF2F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68679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9D653-DAA6-4BAA-BCB4-4B2BBD1D8A61}" type="datetimeFigureOut">
              <a:rPr lang="ko-KR" altLang="en-US" smtClean="0"/>
              <a:t>2021-12-15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68ED0-28FA-42B9-B65B-F687CFBF2F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8693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19D653-DAA6-4BAA-BCB4-4B2BBD1D8A61}" type="datetimeFigureOut">
              <a:rPr lang="ko-KR" altLang="en-US" smtClean="0"/>
              <a:t>2021-12-15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368ED0-28FA-42B9-B65B-F687CFBF2F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73862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60529" y="477080"/>
            <a:ext cx="11931471" cy="49552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/>
              <a:t>중간 </a:t>
            </a:r>
            <a:r>
              <a:rPr lang="ko-KR" altLang="en-US" sz="2800" dirty="0" err="1" smtClean="0"/>
              <a:t>프로젝트명</a:t>
            </a:r>
            <a:r>
              <a:rPr lang="ko-KR" altLang="en-US" sz="2800" dirty="0" smtClean="0"/>
              <a:t> </a:t>
            </a:r>
            <a:r>
              <a:rPr lang="en-US" altLang="ko-KR" sz="2800" dirty="0" smtClean="0"/>
              <a:t>: PCB </a:t>
            </a:r>
            <a:r>
              <a:rPr lang="ko-KR" altLang="en-US" sz="2800" dirty="0" smtClean="0"/>
              <a:t>카운터</a:t>
            </a:r>
            <a:endParaRPr lang="en-US" altLang="ko-KR" sz="2800" dirty="0" smtClean="0"/>
          </a:p>
          <a:p>
            <a:endParaRPr lang="en-US" altLang="ko-KR" dirty="0"/>
          </a:p>
          <a:p>
            <a:r>
              <a:rPr lang="ko-KR" altLang="en-US" dirty="0" smtClean="0"/>
              <a:t>개요 </a:t>
            </a:r>
            <a:r>
              <a:rPr lang="en-US" altLang="ko-KR" dirty="0" smtClean="0"/>
              <a:t>: SMT</a:t>
            </a:r>
            <a:r>
              <a:rPr lang="ko-KR" altLang="en-US" dirty="0" smtClean="0"/>
              <a:t>라인에서 생산되는 </a:t>
            </a:r>
            <a:r>
              <a:rPr lang="en-US" altLang="ko-KR" dirty="0" smtClean="0"/>
              <a:t>PCB</a:t>
            </a:r>
            <a:r>
              <a:rPr lang="ko-KR" altLang="en-US" dirty="0" smtClean="0"/>
              <a:t>를 종류별로 식별하고 수량을 카운트할 수 있는 분류 알고리즘 개발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내용 </a:t>
            </a:r>
            <a:r>
              <a:rPr lang="en-US" altLang="ko-KR" dirty="0" smtClean="0"/>
              <a:t>: dataset/</a:t>
            </a:r>
            <a:r>
              <a:rPr lang="ko-KR" altLang="en-US" dirty="0" smtClean="0"/>
              <a:t>폴더에 있는 여러 개의 </a:t>
            </a:r>
            <a:r>
              <a:rPr lang="en-US" altLang="ko-KR" dirty="0" smtClean="0"/>
              <a:t>PCB</a:t>
            </a:r>
            <a:r>
              <a:rPr lang="ko-KR" altLang="en-US" dirty="0" smtClean="0"/>
              <a:t>사진을 가지고 </a:t>
            </a:r>
            <a:r>
              <a:rPr lang="ko-KR" altLang="en-US" dirty="0" err="1" smtClean="0"/>
              <a:t>이진화를</a:t>
            </a:r>
            <a:r>
              <a:rPr lang="ko-KR" altLang="en-US" dirty="0" smtClean="0"/>
              <a:t> 한 후에 </a:t>
            </a:r>
            <a:r>
              <a:rPr lang="ko-KR" altLang="en-US" dirty="0" err="1" smtClean="0"/>
              <a:t>부품실장</a:t>
            </a:r>
            <a:r>
              <a:rPr lang="ko-KR" altLang="en-US" dirty="0" smtClean="0"/>
              <a:t> 위치가 </a:t>
            </a:r>
            <a:endParaRPr lang="en-US" altLang="ko-KR" dirty="0" smtClean="0"/>
          </a:p>
          <a:p>
            <a:r>
              <a:rPr lang="ko-KR" altLang="en-US" dirty="0" smtClean="0"/>
              <a:t>같은 </a:t>
            </a:r>
            <a:r>
              <a:rPr lang="en-US" altLang="ko-KR" dirty="0" smtClean="0"/>
              <a:t>PCB</a:t>
            </a:r>
            <a:r>
              <a:rPr lang="ko-KR" altLang="en-US" dirty="0" smtClean="0"/>
              <a:t>끼리 분류할 수 있는 알고리즘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입력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여러 개의 컬러 </a:t>
            </a:r>
            <a:r>
              <a:rPr lang="en-US" altLang="ko-KR" dirty="0" smtClean="0"/>
              <a:t>PCB</a:t>
            </a:r>
            <a:r>
              <a:rPr lang="ko-KR" altLang="en-US" dirty="0" smtClean="0"/>
              <a:t>사진</a:t>
            </a:r>
            <a:endParaRPr lang="en-US" altLang="ko-KR" dirty="0" smtClean="0"/>
          </a:p>
          <a:p>
            <a:r>
              <a:rPr lang="ko-KR" altLang="en-US" dirty="0" smtClean="0"/>
              <a:t>출력 </a:t>
            </a:r>
            <a:r>
              <a:rPr lang="en-US" altLang="ko-KR" dirty="0" smtClean="0"/>
              <a:t>: </a:t>
            </a:r>
          </a:p>
          <a:p>
            <a:r>
              <a:rPr lang="en-US" altLang="ko-KR" dirty="0" smtClean="0"/>
              <a:t>A PCB : 5EA</a:t>
            </a:r>
          </a:p>
          <a:p>
            <a:r>
              <a:rPr lang="en-US" altLang="ko-KR" dirty="0" smtClean="0"/>
              <a:t>B PCB : 3EA</a:t>
            </a:r>
          </a:p>
          <a:p>
            <a:r>
              <a:rPr lang="en-US" altLang="ko-KR" dirty="0" smtClean="0"/>
              <a:t>C PCB : 2EA</a:t>
            </a:r>
          </a:p>
          <a:p>
            <a:r>
              <a:rPr lang="en-US" altLang="ko-KR" dirty="0" smtClean="0"/>
              <a:t>PCB</a:t>
            </a:r>
            <a:r>
              <a:rPr lang="ko-KR" altLang="en-US" dirty="0" smtClean="0"/>
              <a:t>종류와 개수 출력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구현 범위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이미지 처리속도 향상을 위해 </a:t>
            </a:r>
            <a:r>
              <a:rPr lang="ko-KR" altLang="en-US" dirty="0" err="1" smtClean="0"/>
              <a:t>컬러영상을</a:t>
            </a:r>
            <a:r>
              <a:rPr lang="ko-KR" altLang="en-US" dirty="0" smtClean="0"/>
              <a:t> 그레이 스케일로 변환 후 이진화 하여 이미지 크기를 줄이고</a:t>
            </a:r>
            <a:endParaRPr lang="en-US" altLang="ko-KR" dirty="0" smtClean="0"/>
          </a:p>
          <a:p>
            <a:r>
              <a:rPr lang="en-US" altLang="ko-KR" dirty="0" smtClean="0"/>
              <a:t>PCB</a:t>
            </a:r>
            <a:r>
              <a:rPr lang="ko-KR" altLang="en-US" dirty="0" smtClean="0"/>
              <a:t>별로 구분 가능하도록 </a:t>
            </a:r>
            <a:r>
              <a:rPr lang="en-US" altLang="ko-KR" dirty="0" smtClean="0"/>
              <a:t>PCB</a:t>
            </a:r>
            <a:r>
              <a:rPr lang="ko-KR" altLang="en-US" dirty="0" smtClean="0"/>
              <a:t>패턴은 삭제하고 </a:t>
            </a:r>
            <a:r>
              <a:rPr lang="ko-KR" altLang="en-US" dirty="0" err="1" smtClean="0"/>
              <a:t>실장된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부품영역만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보일수</a:t>
            </a:r>
            <a:r>
              <a:rPr lang="ko-KR" altLang="en-US" dirty="0" smtClean="0"/>
              <a:t> 있게 </a:t>
            </a:r>
            <a:r>
              <a:rPr lang="ko-KR" altLang="en-US" dirty="0" err="1" smtClean="0"/>
              <a:t>필터링</a:t>
            </a:r>
            <a:endParaRPr lang="en-US" altLang="ko-KR" dirty="0" smtClean="0"/>
          </a:p>
          <a:p>
            <a:r>
              <a:rPr lang="ko-KR" altLang="en-US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812121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6428" y="3683000"/>
            <a:ext cx="6060066" cy="278425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60529" y="477080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/>
              <a:t>결과</a:t>
            </a:r>
            <a:endParaRPr lang="en-US" altLang="ko-KR" sz="2800" dirty="0" smtClean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6428" y="601030"/>
            <a:ext cx="5953772" cy="322167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236" y="1000300"/>
            <a:ext cx="6350164" cy="418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7297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710609" y="2637183"/>
            <a:ext cx="500329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200" dirty="0" smtClean="0"/>
              <a:t>감사합니다</a:t>
            </a:r>
            <a:r>
              <a:rPr lang="en-US" altLang="ko-KR" sz="7200" dirty="0" smtClean="0"/>
              <a:t>.</a:t>
            </a:r>
            <a:endParaRPr lang="ko-KR" altLang="en-US" sz="7200" dirty="0"/>
          </a:p>
        </p:txBody>
      </p:sp>
    </p:spTree>
    <p:extLst>
      <p:ext uri="{BB962C8B-B14F-4D97-AF65-F5344CB8AC3E}">
        <p14:creationId xmlns:p14="http://schemas.microsoft.com/office/powerpoint/2010/main" val="19109248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60529" y="477080"/>
            <a:ext cx="6561412" cy="57554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/>
              <a:t>구현 순서</a:t>
            </a:r>
            <a:endParaRPr lang="en-US" altLang="ko-KR" sz="2800" dirty="0" smtClean="0"/>
          </a:p>
          <a:p>
            <a:endParaRPr lang="en-US" altLang="ko-KR" sz="2000" dirty="0"/>
          </a:p>
          <a:p>
            <a:r>
              <a:rPr lang="en-US" altLang="ko-KR" sz="2000" dirty="0" smtClean="0"/>
              <a:t>1. </a:t>
            </a:r>
            <a:r>
              <a:rPr lang="ko-KR" altLang="en-US" sz="2000" dirty="0" smtClean="0"/>
              <a:t>이미지 리스트 불러오기 </a:t>
            </a:r>
            <a:endParaRPr lang="en-US" altLang="ko-KR" sz="2000" dirty="0" smtClean="0"/>
          </a:p>
          <a:p>
            <a:r>
              <a:rPr lang="en-US" altLang="ko-KR" sz="2000" dirty="0"/>
              <a:t> </a:t>
            </a:r>
            <a:r>
              <a:rPr lang="en-US" altLang="ko-KR" sz="2000" dirty="0" smtClean="0"/>
              <a:t>- glob</a:t>
            </a:r>
            <a:r>
              <a:rPr lang="ko-KR" altLang="en-US" sz="2000" dirty="0" smtClean="0"/>
              <a:t>을 사용하여 이미지 배열에 저장</a:t>
            </a:r>
            <a:endParaRPr lang="en-US" altLang="ko-KR" sz="2000" dirty="0" smtClean="0"/>
          </a:p>
          <a:p>
            <a:endParaRPr lang="en-US" altLang="ko-KR" sz="2000" dirty="0" smtClean="0"/>
          </a:p>
          <a:p>
            <a:r>
              <a:rPr lang="en-US" altLang="ko-KR" sz="2000" dirty="0" smtClean="0"/>
              <a:t>2. </a:t>
            </a:r>
            <a:r>
              <a:rPr lang="ko-KR" altLang="en-US" sz="2000" dirty="0" smtClean="0"/>
              <a:t>이미지 사이즈 일원화</a:t>
            </a:r>
            <a:endParaRPr lang="en-US" altLang="ko-KR" sz="2000" dirty="0" smtClean="0"/>
          </a:p>
          <a:p>
            <a:r>
              <a:rPr lang="en-US" altLang="ko-KR" sz="2000" dirty="0"/>
              <a:t> </a:t>
            </a:r>
            <a:r>
              <a:rPr lang="en-US" altLang="ko-KR" sz="2000" dirty="0" smtClean="0"/>
              <a:t>- 512 * 512 </a:t>
            </a:r>
            <a:r>
              <a:rPr lang="ko-KR" altLang="en-US" sz="2000" dirty="0" smtClean="0"/>
              <a:t>사이즈로 </a:t>
            </a:r>
            <a:r>
              <a:rPr lang="en-US" altLang="ko-KR" sz="2000" dirty="0" smtClean="0"/>
              <a:t>resize</a:t>
            </a:r>
            <a:r>
              <a:rPr lang="ko-KR" altLang="en-US" sz="2000" dirty="0" smtClean="0"/>
              <a:t>진행</a:t>
            </a:r>
            <a:endParaRPr lang="en-US" altLang="ko-KR" sz="2000" dirty="0" smtClean="0"/>
          </a:p>
          <a:p>
            <a:endParaRPr lang="en-US" altLang="ko-KR" sz="2000" dirty="0"/>
          </a:p>
          <a:p>
            <a:r>
              <a:rPr lang="en-US" altLang="ko-KR" sz="2000" dirty="0" smtClean="0"/>
              <a:t>3. </a:t>
            </a:r>
            <a:r>
              <a:rPr lang="ko-KR" altLang="en-US" sz="2000" dirty="0" err="1" smtClean="0"/>
              <a:t>샤프닝</a:t>
            </a:r>
            <a:r>
              <a:rPr lang="ko-KR" altLang="en-US" sz="2000" dirty="0" smtClean="0"/>
              <a:t> </a:t>
            </a:r>
            <a:endParaRPr lang="en-US" altLang="ko-KR" sz="2000" dirty="0" smtClean="0"/>
          </a:p>
          <a:p>
            <a:r>
              <a:rPr lang="en-US" altLang="ko-KR" sz="2000" dirty="0"/>
              <a:t> </a:t>
            </a:r>
            <a:r>
              <a:rPr lang="en-US" altLang="ko-KR" sz="2000" dirty="0" smtClean="0"/>
              <a:t>- </a:t>
            </a:r>
            <a:r>
              <a:rPr lang="ko-KR" altLang="en-US" sz="2000" dirty="0" smtClean="0"/>
              <a:t>컬러이미지를 그레이 스케일로 진행</a:t>
            </a:r>
            <a:endParaRPr lang="en-US" altLang="ko-KR" sz="2000" dirty="0" smtClean="0"/>
          </a:p>
          <a:p>
            <a:r>
              <a:rPr lang="en-US" altLang="ko-KR" sz="2000" dirty="0"/>
              <a:t> </a:t>
            </a:r>
            <a:r>
              <a:rPr lang="en-US" altLang="ko-KR" sz="2000" dirty="0" smtClean="0"/>
              <a:t>- </a:t>
            </a:r>
            <a:r>
              <a:rPr lang="ko-KR" altLang="en-US" sz="2000" dirty="0" err="1" smtClean="0"/>
              <a:t>샤프닝</a:t>
            </a:r>
            <a:r>
              <a:rPr lang="ko-KR" altLang="en-US" sz="2000" dirty="0" smtClean="0"/>
              <a:t> 필터를 사용하여 이미지를 더 선명하게 변환</a:t>
            </a:r>
            <a:endParaRPr lang="en-US" altLang="ko-KR" sz="2000" dirty="0" smtClean="0"/>
          </a:p>
          <a:p>
            <a:endParaRPr lang="en-US" altLang="ko-KR" sz="2000" dirty="0"/>
          </a:p>
          <a:p>
            <a:r>
              <a:rPr lang="en-US" altLang="ko-KR" sz="2000" dirty="0" smtClean="0"/>
              <a:t>4. </a:t>
            </a:r>
            <a:r>
              <a:rPr lang="ko-KR" altLang="en-US" sz="2000" dirty="0" smtClean="0"/>
              <a:t>이진화 </a:t>
            </a:r>
            <a:endParaRPr lang="en-US" altLang="ko-KR" sz="2000" dirty="0" smtClean="0"/>
          </a:p>
          <a:p>
            <a:r>
              <a:rPr lang="en-US" altLang="ko-KR" sz="2000" dirty="0"/>
              <a:t> </a:t>
            </a:r>
            <a:r>
              <a:rPr lang="en-US" altLang="ko-KR" sz="2000" dirty="0" smtClean="0"/>
              <a:t>- </a:t>
            </a:r>
            <a:r>
              <a:rPr lang="ko-KR" altLang="en-US" sz="2000" dirty="0" smtClean="0"/>
              <a:t>이미지 비교의 </a:t>
            </a:r>
            <a:r>
              <a:rPr lang="ko-KR" altLang="en-US" sz="2000" dirty="0" err="1" smtClean="0"/>
              <a:t>연산속도</a:t>
            </a:r>
            <a:r>
              <a:rPr lang="ko-KR" altLang="en-US" sz="2000" dirty="0" smtClean="0"/>
              <a:t> 향상을 위해 이진화 진행</a:t>
            </a:r>
            <a:endParaRPr lang="en-US" altLang="ko-KR" sz="2000" dirty="0" smtClean="0"/>
          </a:p>
          <a:p>
            <a:r>
              <a:rPr lang="en-US" altLang="ko-KR" sz="2000" dirty="0"/>
              <a:t> </a:t>
            </a:r>
            <a:r>
              <a:rPr lang="en-US" altLang="ko-KR" sz="2000" dirty="0" smtClean="0"/>
              <a:t>- </a:t>
            </a:r>
            <a:r>
              <a:rPr lang="en-US" altLang="ko-KR" sz="2000" dirty="0" err="1" smtClean="0"/>
              <a:t>otsu</a:t>
            </a:r>
            <a:r>
              <a:rPr lang="ko-KR" altLang="en-US" sz="2000" dirty="0"/>
              <a:t> </a:t>
            </a:r>
            <a:r>
              <a:rPr lang="en-US" altLang="ko-KR" sz="2000" dirty="0" err="1" smtClean="0"/>
              <a:t>threshol</a:t>
            </a:r>
            <a:r>
              <a:rPr lang="ko-KR" altLang="en-US" sz="2000" dirty="0" smtClean="0"/>
              <a:t>알고리즘 적용</a:t>
            </a:r>
            <a:endParaRPr lang="en-US" altLang="ko-KR" sz="2000" dirty="0" smtClean="0"/>
          </a:p>
          <a:p>
            <a:endParaRPr lang="en-US" altLang="ko-KR" sz="2000" dirty="0"/>
          </a:p>
          <a:p>
            <a:r>
              <a:rPr lang="en-US" altLang="ko-KR" sz="2000" dirty="0" smtClean="0"/>
              <a:t>5. </a:t>
            </a:r>
            <a:r>
              <a:rPr lang="ko-KR" altLang="en-US" sz="2000" dirty="0" err="1" smtClean="0"/>
              <a:t>모폴로지</a:t>
            </a:r>
            <a:r>
              <a:rPr lang="ko-KR" altLang="en-US" sz="2000" dirty="0" smtClean="0"/>
              <a:t> 연산</a:t>
            </a:r>
            <a:endParaRPr lang="en-US" altLang="ko-KR" sz="2000" dirty="0" smtClean="0"/>
          </a:p>
          <a:p>
            <a:r>
              <a:rPr lang="en-US" altLang="ko-KR" sz="2000" dirty="0" smtClean="0"/>
              <a:t> - </a:t>
            </a:r>
            <a:r>
              <a:rPr lang="ko-KR" altLang="en-US" sz="2000" dirty="0" smtClean="0"/>
              <a:t>팽창과 오프닝을 사용하여 큼직한 요소들만 부각시킴</a:t>
            </a:r>
            <a:endParaRPr lang="ko-KR" altLang="en-US" sz="2000" dirty="0"/>
          </a:p>
        </p:txBody>
      </p:sp>
      <p:sp>
        <p:nvSpPr>
          <p:cNvPr id="3" name="TextBox 2"/>
          <p:cNvSpPr txBox="1"/>
          <p:nvPr/>
        </p:nvSpPr>
        <p:spPr>
          <a:xfrm>
            <a:off x="6164372" y="742124"/>
            <a:ext cx="563006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2000" dirty="0"/>
          </a:p>
          <a:p>
            <a:r>
              <a:rPr lang="en-US" altLang="ko-KR" sz="2000" dirty="0"/>
              <a:t>6</a:t>
            </a:r>
            <a:r>
              <a:rPr lang="en-US" altLang="ko-KR" sz="2000" dirty="0" smtClean="0"/>
              <a:t>. </a:t>
            </a:r>
            <a:r>
              <a:rPr lang="ko-KR" altLang="en-US" sz="2000" dirty="0" smtClean="0"/>
              <a:t>이미지 비교 </a:t>
            </a:r>
            <a:endParaRPr lang="en-US" altLang="ko-KR" sz="2000" dirty="0" smtClean="0"/>
          </a:p>
          <a:p>
            <a:r>
              <a:rPr lang="en-US" altLang="ko-KR" sz="2000" dirty="0"/>
              <a:t> </a:t>
            </a:r>
            <a:r>
              <a:rPr lang="en-US" altLang="ko-KR" sz="2000" dirty="0" smtClean="0"/>
              <a:t>- </a:t>
            </a:r>
            <a:r>
              <a:rPr lang="en-US" altLang="ko-KR" sz="2000" dirty="0" err="1" smtClean="0"/>
              <a:t>ssim</a:t>
            </a:r>
            <a:r>
              <a:rPr lang="ko-KR" altLang="en-US" sz="2000" dirty="0" smtClean="0"/>
              <a:t>을 사용하여 두 이미지의 비슷한 정도를 측정하여 </a:t>
            </a:r>
            <a:r>
              <a:rPr lang="en-US" altLang="ko-KR" sz="2000" dirty="0" smtClean="0"/>
              <a:t>65%</a:t>
            </a:r>
            <a:r>
              <a:rPr lang="ko-KR" altLang="en-US" sz="2000" dirty="0" smtClean="0"/>
              <a:t>이상이면 같은 </a:t>
            </a:r>
            <a:r>
              <a:rPr lang="en-US" altLang="ko-KR" sz="2000" dirty="0" smtClean="0"/>
              <a:t>PCB</a:t>
            </a:r>
            <a:r>
              <a:rPr lang="ko-KR" altLang="en-US" sz="2000" dirty="0" smtClean="0"/>
              <a:t>로 판단</a:t>
            </a:r>
            <a:endParaRPr lang="ko-KR" alt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6164372" y="1933041"/>
            <a:ext cx="563006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2000" dirty="0"/>
          </a:p>
          <a:p>
            <a:r>
              <a:rPr lang="en-US" altLang="ko-KR" sz="2000" dirty="0" smtClean="0"/>
              <a:t>7. </a:t>
            </a:r>
            <a:r>
              <a:rPr lang="ko-KR" altLang="en-US" sz="2000" dirty="0" smtClean="0"/>
              <a:t>반복을 통한 </a:t>
            </a:r>
            <a:r>
              <a:rPr lang="en-US" altLang="ko-KR" sz="2000" dirty="0" smtClean="0"/>
              <a:t>PCB</a:t>
            </a:r>
            <a:r>
              <a:rPr lang="ko-KR" altLang="en-US" sz="2000" dirty="0" err="1" smtClean="0"/>
              <a:t>카운팅</a:t>
            </a:r>
            <a:endParaRPr lang="en-US" altLang="ko-KR" sz="2000" dirty="0" smtClean="0"/>
          </a:p>
          <a:p>
            <a:r>
              <a:rPr lang="en-US" altLang="ko-KR" sz="2000" dirty="0"/>
              <a:t> </a:t>
            </a:r>
            <a:r>
              <a:rPr lang="en-US" altLang="ko-KR" sz="2000" dirty="0" smtClean="0"/>
              <a:t>- </a:t>
            </a:r>
            <a:r>
              <a:rPr lang="ko-KR" altLang="en-US" sz="2000" dirty="0" smtClean="0"/>
              <a:t>기준이 되는 </a:t>
            </a:r>
            <a:r>
              <a:rPr lang="en-US" altLang="ko-KR" sz="2000" dirty="0" smtClean="0"/>
              <a:t>PCB</a:t>
            </a:r>
            <a:r>
              <a:rPr lang="ko-KR" altLang="en-US" sz="2000" dirty="0" err="1" smtClean="0"/>
              <a:t>갯수</a:t>
            </a:r>
            <a:r>
              <a:rPr lang="ko-KR" altLang="en-US" sz="2000" dirty="0" smtClean="0"/>
              <a:t> </a:t>
            </a:r>
            <a:r>
              <a:rPr lang="ko-KR" altLang="en-US" sz="2000" dirty="0" err="1" smtClean="0"/>
              <a:t>카운팅</a:t>
            </a:r>
            <a:endParaRPr lang="en-US" altLang="ko-KR" sz="2000" dirty="0" smtClean="0"/>
          </a:p>
          <a:p>
            <a:r>
              <a:rPr lang="en-US" altLang="ko-KR" sz="2000" dirty="0"/>
              <a:t> </a:t>
            </a:r>
            <a:r>
              <a:rPr lang="en-US" altLang="ko-KR" sz="2000" dirty="0" smtClean="0"/>
              <a:t>- </a:t>
            </a:r>
            <a:r>
              <a:rPr lang="ko-KR" altLang="en-US" sz="2000" dirty="0" smtClean="0"/>
              <a:t>기준과 </a:t>
            </a:r>
            <a:r>
              <a:rPr lang="en-US" altLang="ko-KR" sz="2000" dirty="0" smtClean="0"/>
              <a:t>Similarity</a:t>
            </a:r>
            <a:r>
              <a:rPr lang="ko-KR" altLang="en-US" sz="2000" dirty="0" smtClean="0"/>
              <a:t>가 </a:t>
            </a:r>
            <a:r>
              <a:rPr lang="en-US" altLang="ko-KR" sz="2000" dirty="0" smtClean="0"/>
              <a:t>65%</a:t>
            </a:r>
            <a:r>
              <a:rPr lang="ko-KR" altLang="en-US" sz="2000" dirty="0" smtClean="0"/>
              <a:t>이상이 된 </a:t>
            </a:r>
            <a:r>
              <a:rPr lang="en-US" altLang="ko-KR" sz="2000" dirty="0" smtClean="0"/>
              <a:t>PCB</a:t>
            </a:r>
            <a:r>
              <a:rPr lang="ko-KR" altLang="en-US" sz="2000" dirty="0" smtClean="0"/>
              <a:t>요소를 </a:t>
            </a:r>
            <a:r>
              <a:rPr lang="ko-KR" altLang="en-US" sz="2000" dirty="0" err="1" smtClean="0"/>
              <a:t>카운팅</a:t>
            </a:r>
            <a:endParaRPr lang="en-US" altLang="ko-KR" sz="2000" dirty="0" smtClean="0"/>
          </a:p>
          <a:p>
            <a:r>
              <a:rPr lang="en-US" altLang="ko-KR" sz="2000" dirty="0" smtClean="0"/>
              <a:t> 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1931664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14" y="245720"/>
            <a:ext cx="5729251" cy="450206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00488" y="4956313"/>
            <a:ext cx="914224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ko-KR" altLang="en-US" sz="2400" dirty="0" smtClean="0"/>
              <a:t>같은 </a:t>
            </a:r>
            <a:r>
              <a:rPr lang="en-US" altLang="ko-KR" sz="2400" dirty="0" smtClean="0"/>
              <a:t>PCB </a:t>
            </a:r>
            <a:r>
              <a:rPr lang="ko-KR" altLang="en-US" sz="2400" dirty="0" smtClean="0"/>
              <a:t>종류임에도 사진이 찍힌 위치나 다른 요인으로 인해 </a:t>
            </a:r>
            <a:endParaRPr lang="en-US" altLang="ko-KR" sz="2400" dirty="0" smtClean="0"/>
          </a:p>
          <a:p>
            <a:r>
              <a:rPr lang="en-US" altLang="ko-KR" sz="2400" dirty="0"/>
              <a:t> </a:t>
            </a:r>
            <a:r>
              <a:rPr lang="en-US" altLang="ko-KR" sz="2400" dirty="0" smtClean="0"/>
              <a:t>  </a:t>
            </a:r>
            <a:r>
              <a:rPr lang="ko-KR" altLang="en-US" sz="2400" dirty="0" smtClean="0"/>
              <a:t>비슷한 정도가 </a:t>
            </a:r>
            <a:r>
              <a:rPr lang="en-US" altLang="ko-KR" sz="2400" dirty="0" smtClean="0"/>
              <a:t>24%</a:t>
            </a:r>
            <a:r>
              <a:rPr lang="ko-KR" altLang="en-US" sz="2400" dirty="0" smtClean="0"/>
              <a:t>밖에 측정이 안됨</a:t>
            </a:r>
            <a:endParaRPr lang="ko-KR" altLang="en-US" sz="24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6486" y="205963"/>
            <a:ext cx="6016638" cy="4581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9458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40" y="506476"/>
            <a:ext cx="8847630" cy="447634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19540" y="5115340"/>
            <a:ext cx="11540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/>
              <a:t>- </a:t>
            </a:r>
            <a:r>
              <a:rPr lang="ko-KR" altLang="en-US" sz="2400" dirty="0" smtClean="0"/>
              <a:t>다른 </a:t>
            </a:r>
            <a:r>
              <a:rPr lang="en-US" altLang="ko-KR" sz="2400" dirty="0" smtClean="0"/>
              <a:t>PCB</a:t>
            </a:r>
            <a:r>
              <a:rPr lang="ko-KR" altLang="en-US" sz="2400" dirty="0" smtClean="0"/>
              <a:t>를 비교하여도 같은 </a:t>
            </a:r>
            <a:r>
              <a:rPr lang="en-US" altLang="ko-KR" sz="2400" dirty="0" smtClean="0"/>
              <a:t>PCB</a:t>
            </a:r>
            <a:r>
              <a:rPr lang="ko-KR" altLang="en-US" sz="2400" dirty="0" smtClean="0"/>
              <a:t>와 </a:t>
            </a:r>
            <a:r>
              <a:rPr lang="en-US" altLang="ko-KR" sz="2400" dirty="0" smtClean="0"/>
              <a:t>similarity</a:t>
            </a:r>
            <a:r>
              <a:rPr lang="ko-KR" altLang="en-US" sz="2400" dirty="0" smtClean="0"/>
              <a:t>의 차이가 나지 않아 구분이 어려움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4042842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233" y="184259"/>
            <a:ext cx="5614967" cy="380464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5009" y="184259"/>
            <a:ext cx="6002772" cy="380464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76233" y="4094923"/>
            <a:ext cx="1018099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ko-KR" altLang="en-US" sz="2400" dirty="0" smtClean="0"/>
              <a:t>해당 프로젝트의 필터 알고리즘을 적용한 결과 </a:t>
            </a:r>
            <a:endParaRPr lang="en-US" altLang="ko-KR" sz="2400" dirty="0" smtClean="0"/>
          </a:p>
          <a:p>
            <a:r>
              <a:rPr lang="en-US" altLang="ko-KR" sz="2400" dirty="0"/>
              <a:t> </a:t>
            </a:r>
            <a:r>
              <a:rPr lang="en-US" altLang="ko-KR" sz="2400" dirty="0" smtClean="0"/>
              <a:t>  Similarity</a:t>
            </a:r>
            <a:r>
              <a:rPr lang="ko-KR" altLang="en-US" sz="2400" dirty="0" smtClean="0"/>
              <a:t>가 같은 </a:t>
            </a:r>
            <a:r>
              <a:rPr lang="en-US" altLang="ko-KR" sz="2400" dirty="0" smtClean="0"/>
              <a:t>PCB</a:t>
            </a:r>
            <a:r>
              <a:rPr lang="ko-KR" altLang="en-US" sz="2400" dirty="0" smtClean="0"/>
              <a:t>는 </a:t>
            </a:r>
            <a:r>
              <a:rPr lang="en-US" altLang="ko-KR" sz="2400" dirty="0" smtClean="0"/>
              <a:t>70%</a:t>
            </a:r>
            <a:r>
              <a:rPr lang="ko-KR" altLang="en-US" sz="2400" dirty="0" smtClean="0"/>
              <a:t>대 다른 </a:t>
            </a:r>
            <a:r>
              <a:rPr lang="en-US" altLang="ko-KR" sz="2400" dirty="0" smtClean="0"/>
              <a:t>PCB</a:t>
            </a:r>
            <a:r>
              <a:rPr lang="ko-KR" altLang="en-US" sz="2400" dirty="0" smtClean="0"/>
              <a:t>는 </a:t>
            </a:r>
            <a:r>
              <a:rPr lang="en-US" altLang="ko-KR" sz="2400" dirty="0" smtClean="0"/>
              <a:t>40%</a:t>
            </a:r>
            <a:r>
              <a:rPr lang="ko-KR" altLang="en-US" sz="2400" dirty="0" smtClean="0"/>
              <a:t>대로 구분이 가능해짐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3219966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7437" y="4045216"/>
            <a:ext cx="1116042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ko-KR" altLang="en-US" sz="2400" dirty="0" err="1" smtClean="0"/>
              <a:t>반복문을</a:t>
            </a:r>
            <a:r>
              <a:rPr lang="ko-KR" altLang="en-US" sz="2400" dirty="0" smtClean="0"/>
              <a:t> 통하여 </a:t>
            </a:r>
            <a:r>
              <a:rPr lang="en-US" altLang="ko-KR" sz="2400" dirty="0" smtClean="0"/>
              <a:t>Similarity</a:t>
            </a:r>
            <a:r>
              <a:rPr lang="ko-KR" altLang="en-US" sz="2400" dirty="0" smtClean="0"/>
              <a:t>가 </a:t>
            </a:r>
            <a:r>
              <a:rPr lang="en-US" altLang="ko-KR" sz="2400" dirty="0" smtClean="0"/>
              <a:t>65%</a:t>
            </a:r>
            <a:r>
              <a:rPr lang="ko-KR" altLang="en-US" sz="2400" dirty="0" smtClean="0"/>
              <a:t>이상인 요소는 리스트에서 삭제하여 이미지</a:t>
            </a:r>
            <a:endParaRPr lang="en-US" altLang="ko-KR" sz="2400" dirty="0" smtClean="0"/>
          </a:p>
          <a:p>
            <a:r>
              <a:rPr lang="en-US" altLang="ko-KR" sz="2400" dirty="0"/>
              <a:t> </a:t>
            </a:r>
            <a:r>
              <a:rPr lang="en-US" altLang="ko-KR" sz="2400" dirty="0" smtClean="0"/>
              <a:t>  </a:t>
            </a:r>
            <a:r>
              <a:rPr lang="ko-KR" altLang="en-US" sz="2400" dirty="0" smtClean="0"/>
              <a:t>리스트가 </a:t>
            </a:r>
            <a:r>
              <a:rPr lang="ko-KR" altLang="en-US" sz="2400" dirty="0" err="1" smtClean="0"/>
              <a:t>끝날때까지</a:t>
            </a:r>
            <a:r>
              <a:rPr lang="ko-KR" altLang="en-US" sz="2400" dirty="0" smtClean="0"/>
              <a:t> 기준이 된 </a:t>
            </a:r>
            <a:r>
              <a:rPr lang="en-US" altLang="ko-KR" sz="2400" dirty="0" smtClean="0"/>
              <a:t>PCB</a:t>
            </a:r>
            <a:r>
              <a:rPr lang="ko-KR" altLang="en-US" sz="2400" dirty="0" smtClean="0"/>
              <a:t>를 카운트 </a:t>
            </a:r>
            <a:r>
              <a:rPr lang="en-US" altLang="ko-KR" sz="2400" dirty="0" smtClean="0"/>
              <a:t>=&gt; PCB</a:t>
            </a:r>
            <a:r>
              <a:rPr lang="ko-KR" altLang="en-US" sz="2400" dirty="0" smtClean="0"/>
              <a:t>종류 수</a:t>
            </a:r>
            <a:endParaRPr lang="en-US" altLang="ko-KR" sz="2400" dirty="0" smtClean="0"/>
          </a:p>
          <a:p>
            <a:pPr marL="342900" indent="-342900">
              <a:buFontTx/>
              <a:buChar char="-"/>
            </a:pPr>
            <a:r>
              <a:rPr lang="ko-KR" altLang="en-US" sz="2400" dirty="0" smtClean="0"/>
              <a:t>기준 </a:t>
            </a:r>
            <a:r>
              <a:rPr lang="en-US" altLang="ko-KR" sz="2400" dirty="0" smtClean="0"/>
              <a:t>PCB</a:t>
            </a:r>
            <a:r>
              <a:rPr lang="ko-KR" altLang="en-US" sz="2400" dirty="0" smtClean="0"/>
              <a:t>가 </a:t>
            </a:r>
            <a:r>
              <a:rPr lang="ko-KR" altLang="en-US" sz="2400" dirty="0" err="1" smtClean="0"/>
              <a:t>바뀔때</a:t>
            </a:r>
            <a:r>
              <a:rPr lang="ko-KR" altLang="en-US" sz="2400" dirty="0" smtClean="0"/>
              <a:t> 마다 삭제된 요소 카운트 </a:t>
            </a:r>
            <a:r>
              <a:rPr lang="en-US" altLang="ko-KR" sz="2400" dirty="0" smtClean="0"/>
              <a:t>=&gt; </a:t>
            </a:r>
            <a:r>
              <a:rPr lang="ko-KR" altLang="en-US" sz="2400" dirty="0" smtClean="0"/>
              <a:t>해당 </a:t>
            </a:r>
            <a:r>
              <a:rPr lang="en-US" altLang="ko-KR" sz="2400" dirty="0" smtClean="0"/>
              <a:t>PCB</a:t>
            </a:r>
            <a:r>
              <a:rPr lang="ko-KR" altLang="en-US" sz="2400" dirty="0" smtClean="0"/>
              <a:t>의 개수</a:t>
            </a:r>
            <a:endParaRPr lang="en-US" altLang="ko-KR" sz="2400" dirty="0" smtClean="0"/>
          </a:p>
          <a:p>
            <a:pPr marL="342900" indent="-342900">
              <a:buFontTx/>
              <a:buChar char="-"/>
            </a:pPr>
            <a:endParaRPr lang="ko-KR" altLang="en-US" sz="24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437" y="217225"/>
            <a:ext cx="5242993" cy="382799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2990" y="217226"/>
            <a:ext cx="5735811" cy="3827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7919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60529" y="477080"/>
            <a:ext cx="11772775" cy="46782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/>
              <a:t>기말 </a:t>
            </a:r>
            <a:r>
              <a:rPr lang="ko-KR" altLang="en-US" sz="2800" dirty="0" err="1" smtClean="0"/>
              <a:t>프로젝트명</a:t>
            </a:r>
            <a:r>
              <a:rPr lang="ko-KR" altLang="en-US" sz="2800" dirty="0" smtClean="0"/>
              <a:t> </a:t>
            </a:r>
            <a:r>
              <a:rPr lang="en-US" altLang="ko-KR" sz="2800" dirty="0" smtClean="0"/>
              <a:t>: PCB </a:t>
            </a:r>
            <a:r>
              <a:rPr lang="ko-KR" altLang="en-US" sz="2800" dirty="0" smtClean="0"/>
              <a:t>카운터</a:t>
            </a:r>
            <a:r>
              <a:rPr lang="en-US" altLang="ko-KR" sz="2800" dirty="0" smtClean="0"/>
              <a:t>2</a:t>
            </a:r>
            <a:endParaRPr lang="en-US" altLang="ko-KR" sz="2800" dirty="0" smtClean="0"/>
          </a:p>
          <a:p>
            <a:endParaRPr lang="en-US" altLang="ko-KR" dirty="0"/>
          </a:p>
          <a:p>
            <a:r>
              <a:rPr lang="ko-KR" altLang="en-US" dirty="0" smtClean="0"/>
              <a:t>개요 </a:t>
            </a:r>
            <a:r>
              <a:rPr lang="en-US" altLang="ko-KR" dirty="0" smtClean="0"/>
              <a:t>: SMT</a:t>
            </a:r>
            <a:r>
              <a:rPr lang="ko-KR" altLang="en-US" dirty="0" smtClean="0"/>
              <a:t>라인에서 생산되는 </a:t>
            </a:r>
            <a:r>
              <a:rPr lang="en-US" altLang="ko-KR" dirty="0" smtClean="0"/>
              <a:t>PCB</a:t>
            </a:r>
            <a:r>
              <a:rPr lang="ko-KR" altLang="en-US" dirty="0" smtClean="0"/>
              <a:t>를 종류별로 식별하고 수량을 카운트할 수 있는 분류 알고리즘 개발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내용 </a:t>
            </a:r>
            <a:r>
              <a:rPr lang="en-US" altLang="ko-KR" dirty="0" smtClean="0"/>
              <a:t>: dataset/</a:t>
            </a:r>
            <a:r>
              <a:rPr lang="ko-KR" altLang="en-US" dirty="0" smtClean="0"/>
              <a:t>폴더에 있는 여러 개의 </a:t>
            </a:r>
            <a:r>
              <a:rPr lang="en-US" altLang="ko-KR" dirty="0" smtClean="0"/>
              <a:t>PCB</a:t>
            </a:r>
            <a:r>
              <a:rPr lang="ko-KR" altLang="en-US" dirty="0" smtClean="0"/>
              <a:t>사진을 </a:t>
            </a:r>
            <a:r>
              <a:rPr lang="en-US" altLang="ko-KR" dirty="0"/>
              <a:t>ORB</a:t>
            </a:r>
            <a:r>
              <a:rPr lang="ko-KR" altLang="en-US" dirty="0"/>
              <a:t>로 </a:t>
            </a:r>
            <a:r>
              <a:rPr lang="ko-KR" altLang="en-US" dirty="0" err="1"/>
              <a:t>디스크립터를</a:t>
            </a:r>
            <a:r>
              <a:rPr lang="ko-KR" altLang="en-US" dirty="0"/>
              <a:t> 추출하고 </a:t>
            </a:r>
            <a:r>
              <a:rPr lang="en-US" altLang="ko-KR" dirty="0"/>
              <a:t>BF-Hamming </a:t>
            </a:r>
            <a:r>
              <a:rPr lang="ko-KR" altLang="en-US" dirty="0" err="1"/>
              <a:t>매칭기로</a:t>
            </a:r>
            <a:r>
              <a:rPr lang="ko-KR" altLang="en-US" dirty="0"/>
              <a:t> </a:t>
            </a:r>
            <a:r>
              <a:rPr lang="ko-KR" altLang="en-US" dirty="0" err="1"/>
              <a:t>매칭을</a:t>
            </a:r>
            <a:r>
              <a:rPr lang="ko-KR" altLang="en-US" dirty="0"/>
              <a:t> </a:t>
            </a:r>
            <a:endParaRPr lang="en-US" altLang="ko-KR" dirty="0" smtClean="0"/>
          </a:p>
          <a:p>
            <a:r>
              <a:rPr lang="ko-KR" altLang="en-US" dirty="0" smtClean="0"/>
              <a:t>계산하여 </a:t>
            </a:r>
            <a:r>
              <a:rPr lang="ko-KR" altLang="en-US" dirty="0" err="1" smtClean="0"/>
              <a:t>정상매칭</a:t>
            </a:r>
            <a:r>
              <a:rPr lang="ko-KR" altLang="en-US" dirty="0" smtClean="0"/>
              <a:t> 개수로 </a:t>
            </a:r>
            <a:r>
              <a:rPr lang="en-US" altLang="ko-KR" dirty="0" smtClean="0"/>
              <a:t>PCB</a:t>
            </a:r>
            <a:r>
              <a:rPr lang="ko-KR" altLang="en-US" dirty="0" smtClean="0"/>
              <a:t>종류를 파악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입력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여러 개의 컬러 </a:t>
            </a:r>
            <a:r>
              <a:rPr lang="en-US" altLang="ko-KR" dirty="0" smtClean="0"/>
              <a:t>PCB</a:t>
            </a:r>
            <a:r>
              <a:rPr lang="ko-KR" altLang="en-US" dirty="0" smtClean="0"/>
              <a:t>사진</a:t>
            </a:r>
            <a:endParaRPr lang="en-US" altLang="ko-KR" dirty="0" smtClean="0"/>
          </a:p>
          <a:p>
            <a:r>
              <a:rPr lang="ko-KR" altLang="en-US" dirty="0" smtClean="0"/>
              <a:t>출력 </a:t>
            </a:r>
            <a:r>
              <a:rPr lang="en-US" altLang="ko-KR" dirty="0" smtClean="0"/>
              <a:t>: </a:t>
            </a:r>
          </a:p>
          <a:p>
            <a:r>
              <a:rPr lang="en-US" altLang="ko-KR" dirty="0" smtClean="0"/>
              <a:t>A PCB : 5EA</a:t>
            </a:r>
          </a:p>
          <a:p>
            <a:r>
              <a:rPr lang="en-US" altLang="ko-KR" dirty="0" smtClean="0"/>
              <a:t>B PCB : 3EA</a:t>
            </a:r>
          </a:p>
          <a:p>
            <a:r>
              <a:rPr lang="en-US" altLang="ko-KR" dirty="0" smtClean="0"/>
              <a:t>C PCB : 2EA</a:t>
            </a:r>
          </a:p>
          <a:p>
            <a:r>
              <a:rPr lang="en-US" altLang="ko-KR" dirty="0" smtClean="0"/>
              <a:t>PCB</a:t>
            </a:r>
            <a:r>
              <a:rPr lang="ko-KR" altLang="en-US" dirty="0" smtClean="0"/>
              <a:t>종류와 개수 출력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구현 범위 </a:t>
            </a:r>
            <a:r>
              <a:rPr lang="en-US" altLang="ko-KR" dirty="0" smtClean="0"/>
              <a:t>: </a:t>
            </a:r>
            <a:r>
              <a:rPr lang="en-US" altLang="ko-KR" dirty="0" smtClean="0"/>
              <a:t>ORB</a:t>
            </a:r>
            <a:r>
              <a:rPr lang="ko-KR" altLang="en-US" dirty="0" err="1" smtClean="0"/>
              <a:t>디스크립터</a:t>
            </a:r>
            <a:r>
              <a:rPr lang="ko-KR" altLang="en-US" dirty="0" smtClean="0"/>
              <a:t> 추출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BFHamming</a:t>
            </a:r>
            <a:r>
              <a:rPr lang="ko-KR" altLang="en-US" dirty="0" smtClean="0"/>
              <a:t>매칭</a:t>
            </a:r>
            <a:r>
              <a:rPr lang="en-US" altLang="ko-KR" dirty="0" smtClean="0"/>
              <a:t>(RANSAC </a:t>
            </a:r>
            <a:r>
              <a:rPr lang="ko-KR" altLang="en-US" dirty="0" smtClean="0"/>
              <a:t>알고리즘 사용</a:t>
            </a:r>
            <a:r>
              <a:rPr lang="en-US" altLang="ko-KR" dirty="0" smtClean="0"/>
              <a:t>), </a:t>
            </a:r>
            <a:r>
              <a:rPr lang="ko-KR" altLang="en-US" dirty="0" smtClean="0"/>
              <a:t>이미지 비교</a:t>
            </a:r>
            <a:endParaRPr lang="en-US" altLang="ko-KR" dirty="0" smtClean="0"/>
          </a:p>
          <a:p>
            <a:r>
              <a:rPr lang="ko-KR" altLang="en-US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012302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60529" y="477080"/>
            <a:ext cx="4687502" cy="54476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/>
              <a:t>구현 순서</a:t>
            </a:r>
            <a:endParaRPr lang="en-US" altLang="ko-KR" sz="2800" dirty="0" smtClean="0"/>
          </a:p>
          <a:p>
            <a:endParaRPr lang="en-US" altLang="ko-KR" sz="2000" dirty="0"/>
          </a:p>
          <a:p>
            <a:r>
              <a:rPr lang="en-US" altLang="ko-KR" sz="2000" dirty="0" smtClean="0"/>
              <a:t>1. </a:t>
            </a:r>
            <a:r>
              <a:rPr lang="ko-KR" altLang="en-US" sz="2000" dirty="0" smtClean="0"/>
              <a:t>이미지 리스트 불러오기 </a:t>
            </a:r>
            <a:endParaRPr lang="en-US" altLang="ko-KR" sz="2000" dirty="0" smtClean="0"/>
          </a:p>
          <a:p>
            <a:r>
              <a:rPr lang="en-US" altLang="ko-KR" sz="2000" dirty="0"/>
              <a:t> </a:t>
            </a:r>
            <a:r>
              <a:rPr lang="en-US" altLang="ko-KR" sz="2000" dirty="0" smtClean="0"/>
              <a:t>- glob</a:t>
            </a:r>
            <a:r>
              <a:rPr lang="ko-KR" altLang="en-US" sz="2000" dirty="0" smtClean="0"/>
              <a:t>을 사용하여 이미지 배열에 저장</a:t>
            </a:r>
            <a:endParaRPr lang="en-US" altLang="ko-KR" sz="2000" dirty="0" smtClean="0"/>
          </a:p>
          <a:p>
            <a:endParaRPr lang="en-US" altLang="ko-KR" sz="2000" dirty="0" smtClean="0"/>
          </a:p>
          <a:p>
            <a:r>
              <a:rPr lang="en-US" altLang="ko-KR" sz="2000" dirty="0" smtClean="0"/>
              <a:t>2. </a:t>
            </a:r>
            <a:r>
              <a:rPr lang="en-US" altLang="ko-KR" sz="2000" dirty="0" smtClean="0"/>
              <a:t>ORB</a:t>
            </a:r>
            <a:r>
              <a:rPr lang="ko-KR" altLang="en-US" sz="2000" dirty="0" err="1" smtClean="0"/>
              <a:t>디스크립터</a:t>
            </a:r>
            <a:r>
              <a:rPr lang="ko-KR" altLang="en-US" sz="2000" dirty="0" smtClean="0"/>
              <a:t> 추출</a:t>
            </a:r>
            <a:endParaRPr lang="en-US" altLang="ko-KR" sz="2000" dirty="0" smtClean="0"/>
          </a:p>
          <a:p>
            <a:r>
              <a:rPr lang="en-US" altLang="ko-KR" sz="2000" dirty="0"/>
              <a:t> </a:t>
            </a:r>
            <a:r>
              <a:rPr lang="en-US" altLang="ko-KR" sz="2000" dirty="0" smtClean="0"/>
              <a:t>- </a:t>
            </a:r>
            <a:r>
              <a:rPr lang="ko-KR" altLang="en-US" sz="2000" dirty="0" smtClean="0"/>
              <a:t>최대 </a:t>
            </a:r>
            <a:r>
              <a:rPr lang="ko-KR" altLang="en-US" sz="2000" dirty="0" err="1" smtClean="0"/>
              <a:t>매칭수</a:t>
            </a:r>
            <a:r>
              <a:rPr lang="ko-KR" altLang="en-US" sz="2000" dirty="0" smtClean="0"/>
              <a:t> </a:t>
            </a:r>
            <a:r>
              <a:rPr lang="en-US" altLang="ko-KR" sz="2000" dirty="0" smtClean="0"/>
              <a:t>200</a:t>
            </a:r>
            <a:endParaRPr lang="en-US" altLang="ko-KR" sz="2000" dirty="0" smtClean="0"/>
          </a:p>
          <a:p>
            <a:endParaRPr lang="en-US" altLang="ko-KR" sz="2000" dirty="0"/>
          </a:p>
          <a:p>
            <a:r>
              <a:rPr lang="en-US" altLang="ko-KR" sz="2000" dirty="0" smtClean="0"/>
              <a:t>3. </a:t>
            </a:r>
            <a:r>
              <a:rPr lang="en-US" altLang="ko-KR" sz="2000" dirty="0" err="1"/>
              <a:t>BFHamming</a:t>
            </a:r>
            <a:r>
              <a:rPr lang="ko-KR" altLang="en-US" sz="2000" dirty="0" smtClean="0"/>
              <a:t>매칭</a:t>
            </a:r>
            <a:endParaRPr lang="en-US" altLang="ko-KR" sz="2000" dirty="0" smtClean="0"/>
          </a:p>
          <a:p>
            <a:r>
              <a:rPr lang="en-US" altLang="ko-KR" sz="2000" dirty="0"/>
              <a:t> </a:t>
            </a:r>
            <a:r>
              <a:rPr lang="en-US" altLang="ko-KR" sz="2000" dirty="0" smtClean="0"/>
              <a:t>- NORM_HAMMING</a:t>
            </a:r>
            <a:endParaRPr lang="en-US" altLang="ko-KR" sz="2000" dirty="0" smtClean="0"/>
          </a:p>
          <a:p>
            <a:r>
              <a:rPr lang="en-US" altLang="ko-KR" sz="2000" dirty="0"/>
              <a:t> </a:t>
            </a:r>
            <a:r>
              <a:rPr lang="en-US" altLang="ko-KR" sz="2000" dirty="0" smtClean="0"/>
              <a:t>- </a:t>
            </a:r>
            <a:r>
              <a:rPr lang="en-US" altLang="ko-KR" sz="2000" dirty="0" smtClean="0"/>
              <a:t>RANSAC </a:t>
            </a:r>
            <a:r>
              <a:rPr lang="ko-KR" altLang="en-US" sz="2000" dirty="0" smtClean="0"/>
              <a:t>알고리즘 사용</a:t>
            </a:r>
            <a:endParaRPr lang="en-US" altLang="ko-KR" sz="2000" dirty="0" smtClean="0"/>
          </a:p>
          <a:p>
            <a:r>
              <a:rPr lang="en-US" altLang="ko-KR" sz="2000" dirty="0"/>
              <a:t> </a:t>
            </a:r>
          </a:p>
          <a:p>
            <a:r>
              <a:rPr lang="en-US" altLang="ko-KR" sz="2000" dirty="0" smtClean="0"/>
              <a:t>4. </a:t>
            </a:r>
            <a:r>
              <a:rPr lang="ko-KR" altLang="en-US" sz="2000" dirty="0" smtClean="0"/>
              <a:t>비교 </a:t>
            </a:r>
            <a:r>
              <a:rPr lang="ko-KR" altLang="en-US" sz="2000" dirty="0" err="1" smtClean="0"/>
              <a:t>이미지간</a:t>
            </a:r>
            <a:r>
              <a:rPr lang="ko-KR" altLang="en-US" sz="2000" dirty="0" smtClean="0"/>
              <a:t> 정상 </a:t>
            </a:r>
            <a:r>
              <a:rPr lang="ko-KR" altLang="en-US" sz="2000" dirty="0" err="1" smtClean="0"/>
              <a:t>매칭갯수</a:t>
            </a:r>
            <a:r>
              <a:rPr lang="ko-KR" altLang="en-US" sz="2000" dirty="0" smtClean="0"/>
              <a:t> 카운트</a:t>
            </a:r>
            <a:endParaRPr lang="en-US" altLang="ko-KR" sz="2000" dirty="0" smtClean="0"/>
          </a:p>
          <a:p>
            <a:r>
              <a:rPr lang="en-US" altLang="ko-KR" sz="2000" dirty="0"/>
              <a:t> </a:t>
            </a:r>
            <a:r>
              <a:rPr lang="en-US" altLang="ko-KR" sz="2000" dirty="0" smtClean="0"/>
              <a:t>- 50</a:t>
            </a:r>
            <a:r>
              <a:rPr lang="ko-KR" altLang="en-US" sz="2000" dirty="0" smtClean="0"/>
              <a:t>이상이면 같은 </a:t>
            </a:r>
            <a:r>
              <a:rPr lang="en-US" altLang="ko-KR" sz="2000" dirty="0" smtClean="0"/>
              <a:t>PCB</a:t>
            </a:r>
          </a:p>
          <a:p>
            <a:r>
              <a:rPr lang="en-US" altLang="ko-KR" sz="2000" dirty="0"/>
              <a:t> </a:t>
            </a:r>
            <a:endParaRPr lang="en-US" altLang="ko-KR" sz="2000" dirty="0"/>
          </a:p>
          <a:p>
            <a:r>
              <a:rPr lang="en-US" altLang="ko-KR" sz="2000" dirty="0" smtClean="0"/>
              <a:t>5. </a:t>
            </a:r>
            <a:r>
              <a:rPr lang="ko-KR" altLang="en-US" sz="2000" dirty="0" smtClean="0"/>
              <a:t>출력</a:t>
            </a:r>
            <a:endParaRPr lang="en-US" altLang="ko-KR" sz="2000" dirty="0" smtClean="0"/>
          </a:p>
          <a:p>
            <a:r>
              <a:rPr lang="en-US" altLang="ko-KR" sz="2000" dirty="0" smtClean="0"/>
              <a:t> - </a:t>
            </a:r>
            <a:r>
              <a:rPr lang="ko-KR" altLang="en-US" sz="2000" dirty="0" smtClean="0"/>
              <a:t>종류별 </a:t>
            </a:r>
            <a:r>
              <a:rPr lang="ko-KR" altLang="en-US" sz="2000" dirty="0" err="1" smtClean="0"/>
              <a:t>카운팅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5842887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0529" y="477080"/>
            <a:ext cx="37305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/>
              <a:t>소스코드 </a:t>
            </a:r>
            <a:r>
              <a:rPr lang="en-US" altLang="ko-KR" sz="2800" dirty="0" smtClean="0"/>
              <a:t>&amp; </a:t>
            </a:r>
            <a:r>
              <a:rPr lang="ko-KR" altLang="en-US" sz="2800" dirty="0" smtClean="0"/>
              <a:t>데이터 셋</a:t>
            </a:r>
            <a:endParaRPr lang="en-US" altLang="ko-KR" sz="2800" dirty="0" smtClean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529" y="1000300"/>
            <a:ext cx="5438283" cy="56291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5201" y="1000299"/>
            <a:ext cx="4419599" cy="268055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5201" y="3708400"/>
            <a:ext cx="5823298" cy="2667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6884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</TotalTime>
  <Words>466</Words>
  <Application>Microsoft Office PowerPoint</Application>
  <PresentationFormat>와이드스크린</PresentationFormat>
  <Paragraphs>87</Paragraphs>
  <Slides>11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4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junghwan shin</dc:creator>
  <cp:lastModifiedBy>junghwan shin</cp:lastModifiedBy>
  <cp:revision>10</cp:revision>
  <dcterms:created xsi:type="dcterms:W3CDTF">2021-10-20T10:18:58Z</dcterms:created>
  <dcterms:modified xsi:type="dcterms:W3CDTF">2021-12-15T08:07:20Z</dcterms:modified>
</cp:coreProperties>
</file>